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15"/>
  </p:notesMasterIdLst>
  <p:sldIdLst>
    <p:sldId id="259" r:id="rId4"/>
    <p:sldId id="257" r:id="rId5"/>
    <p:sldId id="256" r:id="rId6"/>
    <p:sldId id="260" r:id="rId7"/>
    <p:sldId id="263" r:id="rId8"/>
    <p:sldId id="266" r:id="rId9"/>
    <p:sldId id="265" r:id="rId10"/>
    <p:sldId id="268" r:id="rId11"/>
    <p:sldId id="261" r:id="rId12"/>
    <p:sldId id="262" r:id="rId13"/>
    <p:sldId id="264"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B918"/>
    <a:srgbClr val="D3711C"/>
    <a:srgbClr val="2C2A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2" d="100"/>
          <a:sy n="72" d="100"/>
        </p:scale>
        <p:origin x="-888" y="-81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33BA37-A52D-844F-BBC9-56ACE177A892}" type="datetimeFigureOut">
              <a:t>7/27/16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EC53DE-5678-9345-9EC1-F87F3A673C9F}" type="slidenum">
              <a:t>‹#›</a:t>
            </a:fld>
            <a:endParaRPr lang="en-US"/>
          </a:p>
        </p:txBody>
      </p:sp>
    </p:spTree>
    <p:extLst>
      <p:ext uri="{BB962C8B-B14F-4D97-AF65-F5344CB8AC3E}">
        <p14:creationId xmlns:p14="http://schemas.microsoft.com/office/powerpoint/2010/main" val="2641989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DC5260-923B-9C4D-A0C0-2129A3C201AD}"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255605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Photo</a:t>
            </a:r>
            <a:r>
              <a:rPr lang="en-US" baseline="0"/>
              <a:t> from NASA at Unsplash.com: https://unsplash.com/photos/_SFJhRPzJHs</a:t>
            </a:r>
            <a:endParaRPr lang="en-US"/>
          </a:p>
        </p:txBody>
      </p:sp>
      <p:sp>
        <p:nvSpPr>
          <p:cNvPr id="4" name="Slide Number Placeholder 3"/>
          <p:cNvSpPr>
            <a:spLocks noGrp="1"/>
          </p:cNvSpPr>
          <p:nvPr>
            <p:ph type="sldNum" sz="quarter" idx="10"/>
          </p:nvPr>
        </p:nvSpPr>
        <p:spPr/>
        <p:txBody>
          <a:bodyPr/>
          <a:lstStyle/>
          <a:p>
            <a:fld id="{20EC53DE-5678-9345-9EC1-F87F3A673C9F}" type="slidenum">
              <a:t>4</a:t>
            </a:fld>
            <a:endParaRPr lang="en-US"/>
          </a:p>
        </p:txBody>
      </p:sp>
    </p:spTree>
    <p:extLst>
      <p:ext uri="{BB962C8B-B14F-4D97-AF65-F5344CB8AC3E}">
        <p14:creationId xmlns:p14="http://schemas.microsoft.com/office/powerpoint/2010/main" val="408422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Photo</a:t>
            </a:r>
            <a:r>
              <a:rPr lang="en-US" baseline="0"/>
              <a:t> from NASA at Unsplash.com: https://unsplash.com/photos/_SFJhRPzJHs</a:t>
            </a:r>
            <a:endParaRPr lang="en-US"/>
          </a:p>
        </p:txBody>
      </p:sp>
      <p:sp>
        <p:nvSpPr>
          <p:cNvPr id="4" name="Slide Number Placeholder 3"/>
          <p:cNvSpPr>
            <a:spLocks noGrp="1"/>
          </p:cNvSpPr>
          <p:nvPr>
            <p:ph type="sldNum" sz="quarter" idx="10"/>
          </p:nvPr>
        </p:nvSpPr>
        <p:spPr/>
        <p:txBody>
          <a:bodyPr/>
          <a:lstStyle/>
          <a:p>
            <a:fld id="{20EC53DE-5678-9345-9EC1-F87F3A673C9F}" type="slidenum">
              <a:t>5</a:t>
            </a:fld>
            <a:endParaRPr lang="en-US"/>
          </a:p>
        </p:txBody>
      </p:sp>
    </p:spTree>
    <p:extLst>
      <p:ext uri="{BB962C8B-B14F-4D97-AF65-F5344CB8AC3E}">
        <p14:creationId xmlns:p14="http://schemas.microsoft.com/office/powerpoint/2010/main" val="4084222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Photo</a:t>
            </a:r>
            <a:r>
              <a:rPr lang="en-US" baseline="0"/>
              <a:t> from NASA at Unsplash.com: https://unsplash.com/photos/_SFJhRPzJHs</a:t>
            </a:r>
            <a:endParaRPr lang="en-US"/>
          </a:p>
        </p:txBody>
      </p:sp>
      <p:sp>
        <p:nvSpPr>
          <p:cNvPr id="4" name="Slide Number Placeholder 3"/>
          <p:cNvSpPr>
            <a:spLocks noGrp="1"/>
          </p:cNvSpPr>
          <p:nvPr>
            <p:ph type="sldNum" sz="quarter" idx="10"/>
          </p:nvPr>
        </p:nvSpPr>
        <p:spPr/>
        <p:txBody>
          <a:bodyPr/>
          <a:lstStyle/>
          <a:p>
            <a:fld id="{20EC53DE-5678-9345-9EC1-F87F3A673C9F}" type="slidenum">
              <a:t>6</a:t>
            </a:fld>
            <a:endParaRPr lang="en-US"/>
          </a:p>
        </p:txBody>
      </p:sp>
    </p:spTree>
    <p:extLst>
      <p:ext uri="{BB962C8B-B14F-4D97-AF65-F5344CB8AC3E}">
        <p14:creationId xmlns:p14="http://schemas.microsoft.com/office/powerpoint/2010/main" val="4084222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Photo</a:t>
            </a:r>
            <a:r>
              <a:rPr lang="en-US" baseline="0"/>
              <a:t> from NASA at Unsplash.com: https://unsplash.com/photos/_SFJhRPzJHs</a:t>
            </a:r>
            <a:endParaRPr lang="en-US"/>
          </a:p>
        </p:txBody>
      </p:sp>
      <p:sp>
        <p:nvSpPr>
          <p:cNvPr id="4" name="Slide Number Placeholder 3"/>
          <p:cNvSpPr>
            <a:spLocks noGrp="1"/>
          </p:cNvSpPr>
          <p:nvPr>
            <p:ph type="sldNum" sz="quarter" idx="10"/>
          </p:nvPr>
        </p:nvSpPr>
        <p:spPr/>
        <p:txBody>
          <a:bodyPr/>
          <a:lstStyle/>
          <a:p>
            <a:fld id="{20EC53DE-5678-9345-9EC1-F87F3A673C9F}" type="slidenum">
              <a:t>7</a:t>
            </a:fld>
            <a:endParaRPr lang="en-US"/>
          </a:p>
        </p:txBody>
      </p:sp>
    </p:spTree>
    <p:extLst>
      <p:ext uri="{BB962C8B-B14F-4D97-AF65-F5344CB8AC3E}">
        <p14:creationId xmlns:p14="http://schemas.microsoft.com/office/powerpoint/2010/main" val="4084222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Photo</a:t>
            </a:r>
            <a:r>
              <a:rPr lang="en-US" baseline="0"/>
              <a:t> from NASA at Unsplash.com: https://unsplash.com/photos/_SFJhRPzJHs</a:t>
            </a:r>
            <a:endParaRPr lang="en-US"/>
          </a:p>
        </p:txBody>
      </p:sp>
      <p:sp>
        <p:nvSpPr>
          <p:cNvPr id="4" name="Slide Number Placeholder 3"/>
          <p:cNvSpPr>
            <a:spLocks noGrp="1"/>
          </p:cNvSpPr>
          <p:nvPr>
            <p:ph type="sldNum" sz="quarter" idx="10"/>
          </p:nvPr>
        </p:nvSpPr>
        <p:spPr/>
        <p:txBody>
          <a:bodyPr/>
          <a:lstStyle/>
          <a:p>
            <a:fld id="{20EC53DE-5678-9345-9EC1-F87F3A673C9F}" type="slidenum">
              <a:t>8</a:t>
            </a:fld>
            <a:endParaRPr lang="en-US"/>
          </a:p>
        </p:txBody>
      </p:sp>
    </p:spTree>
    <p:extLst>
      <p:ext uri="{BB962C8B-B14F-4D97-AF65-F5344CB8AC3E}">
        <p14:creationId xmlns:p14="http://schemas.microsoft.com/office/powerpoint/2010/main" val="4084222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Photo</a:t>
            </a:r>
            <a:r>
              <a:rPr lang="en-US" baseline="0"/>
              <a:t> from Luke Michael, Unsplash.com: https://unsplash.com/collections/186639/food-flatlays?photo=1cWZgnBhZRs</a:t>
            </a:r>
            <a:endParaRPr lang="en-US"/>
          </a:p>
        </p:txBody>
      </p:sp>
      <p:sp>
        <p:nvSpPr>
          <p:cNvPr id="4" name="Slide Number Placeholder 3"/>
          <p:cNvSpPr>
            <a:spLocks noGrp="1"/>
          </p:cNvSpPr>
          <p:nvPr>
            <p:ph type="sldNum" sz="quarter" idx="10"/>
          </p:nvPr>
        </p:nvSpPr>
        <p:spPr/>
        <p:txBody>
          <a:bodyPr/>
          <a:lstStyle/>
          <a:p>
            <a:fld id="{20EC53DE-5678-9345-9EC1-F87F3A673C9F}" type="slidenum">
              <a:t>9</a:t>
            </a:fld>
            <a:endParaRPr lang="en-US"/>
          </a:p>
        </p:txBody>
      </p:sp>
    </p:spTree>
    <p:extLst>
      <p:ext uri="{BB962C8B-B14F-4D97-AF65-F5344CB8AC3E}">
        <p14:creationId xmlns:p14="http://schemas.microsoft.com/office/powerpoint/2010/main" val="2332867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Photo</a:t>
            </a:r>
            <a:r>
              <a:rPr lang="en-US" baseline="0"/>
              <a:t> from Luke Michael, Unsplash.com: https://unsplash.com/collections/186639/food-flatlays?photo=1cWZgnBhZRs</a:t>
            </a:r>
            <a:endParaRPr lang="en-US"/>
          </a:p>
        </p:txBody>
      </p:sp>
      <p:sp>
        <p:nvSpPr>
          <p:cNvPr id="4" name="Slide Number Placeholder 3"/>
          <p:cNvSpPr>
            <a:spLocks noGrp="1"/>
          </p:cNvSpPr>
          <p:nvPr>
            <p:ph type="sldNum" sz="quarter" idx="10"/>
          </p:nvPr>
        </p:nvSpPr>
        <p:spPr/>
        <p:txBody>
          <a:bodyPr/>
          <a:lstStyle/>
          <a:p>
            <a:fld id="{20EC53DE-5678-9345-9EC1-F87F3A673C9F}" type="slidenum">
              <a:t>10</a:t>
            </a:fld>
            <a:endParaRPr lang="en-US"/>
          </a:p>
        </p:txBody>
      </p:sp>
    </p:spTree>
    <p:extLst>
      <p:ext uri="{BB962C8B-B14F-4D97-AF65-F5344CB8AC3E}">
        <p14:creationId xmlns:p14="http://schemas.microsoft.com/office/powerpoint/2010/main" val="2332867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Anda Abrosini: https://unsplash.com/photos/UOEB1ztsDMo</a:t>
            </a:r>
          </a:p>
          <a:p>
            <a:r>
              <a:rPr lang="en-US"/>
              <a:t>Lotte Lohr: https://unsplash.com/photos/FY7wWMvqdQ0</a:t>
            </a:r>
          </a:p>
          <a:p>
            <a:r>
              <a:rPr lang="en-US"/>
              <a:t>Irina Blok: https://unsplash.com/photos/WnzJg5-H2wE</a:t>
            </a:r>
          </a:p>
          <a:p>
            <a:r>
              <a:rPr lang="en-US"/>
              <a:t>Harshal Hirve: https://unsplash.com/photos/2GiRcLP_jkI</a:t>
            </a:r>
          </a:p>
          <a:p>
            <a:endParaRPr lang="en-US"/>
          </a:p>
          <a:p>
            <a:endParaRPr lang="en-US"/>
          </a:p>
          <a:p>
            <a:endParaRPr lang="en-US"/>
          </a:p>
        </p:txBody>
      </p:sp>
      <p:sp>
        <p:nvSpPr>
          <p:cNvPr id="4" name="Slide Number Placeholder 3"/>
          <p:cNvSpPr>
            <a:spLocks noGrp="1"/>
          </p:cNvSpPr>
          <p:nvPr>
            <p:ph type="sldNum" sz="quarter" idx="10"/>
          </p:nvPr>
        </p:nvSpPr>
        <p:spPr/>
        <p:txBody>
          <a:bodyPr/>
          <a:lstStyle/>
          <a:p>
            <a:fld id="{FAFFC00F-7538-4527-9A2E-5D7BA9731EAE}"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3513130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7F6B24-49F2-044F-BA8A-E25DAF1E99F3}" type="datetimeFigureOut">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0F6C2-1F19-6042-9EEC-A3CE5BB718B9}" type="slidenum">
              <a:t>‹#›</a:t>
            </a:fld>
            <a:endParaRPr lang="en-US"/>
          </a:p>
        </p:txBody>
      </p:sp>
    </p:spTree>
    <p:extLst>
      <p:ext uri="{BB962C8B-B14F-4D97-AF65-F5344CB8AC3E}">
        <p14:creationId xmlns:p14="http://schemas.microsoft.com/office/powerpoint/2010/main" val="3193186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6B24-49F2-044F-BA8A-E25DAF1E99F3}" type="datetimeFigureOut">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0F6C2-1F19-6042-9EEC-A3CE5BB718B9}" type="slidenum">
              <a:t>‹#›</a:t>
            </a:fld>
            <a:endParaRPr lang="en-US"/>
          </a:p>
        </p:txBody>
      </p:sp>
    </p:spTree>
    <p:extLst>
      <p:ext uri="{BB962C8B-B14F-4D97-AF65-F5344CB8AC3E}">
        <p14:creationId xmlns:p14="http://schemas.microsoft.com/office/powerpoint/2010/main" val="149128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6B24-49F2-044F-BA8A-E25DAF1E99F3}" type="datetimeFigureOut">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0F6C2-1F19-6042-9EEC-A3CE5BB718B9}" type="slidenum">
              <a:t>‹#›</a:t>
            </a:fld>
            <a:endParaRPr lang="en-US"/>
          </a:p>
        </p:txBody>
      </p:sp>
    </p:spTree>
    <p:extLst>
      <p:ext uri="{BB962C8B-B14F-4D97-AF65-F5344CB8AC3E}">
        <p14:creationId xmlns:p14="http://schemas.microsoft.com/office/powerpoint/2010/main" val="185142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D5AC57-9955-6247-ADA7-C428EB1E88D3}"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D136C2-BCFE-EB41-BFB1-052FC7C7EE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1363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5AC57-9955-6247-ADA7-C428EB1E88D3}"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D136C2-BCFE-EB41-BFB1-052FC7C7EE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3985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D5AC57-9955-6247-ADA7-C428EB1E88D3}"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D136C2-BCFE-EB41-BFB1-052FC7C7EE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3787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D5AC57-9955-6247-ADA7-C428EB1E88D3}"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3D136C2-BCFE-EB41-BFB1-052FC7C7EE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9737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D5AC57-9955-6247-ADA7-C428EB1E88D3}"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3D136C2-BCFE-EB41-BFB1-052FC7C7EE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079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D5AC57-9955-6247-ADA7-C428EB1E88D3}"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3D136C2-BCFE-EB41-BFB1-052FC7C7EE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2564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5AC57-9955-6247-ADA7-C428EB1E88D3}"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3D136C2-BCFE-EB41-BFB1-052FC7C7EE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0105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5AC57-9955-6247-ADA7-C428EB1E88D3}"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3D136C2-BCFE-EB41-BFB1-052FC7C7EE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80809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6B24-49F2-044F-BA8A-E25DAF1E99F3}" type="datetimeFigureOut">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0F6C2-1F19-6042-9EEC-A3CE5BB718B9}" type="slidenum">
              <a:t>‹#›</a:t>
            </a:fld>
            <a:endParaRPr lang="en-US"/>
          </a:p>
        </p:txBody>
      </p:sp>
    </p:spTree>
    <p:extLst>
      <p:ext uri="{BB962C8B-B14F-4D97-AF65-F5344CB8AC3E}">
        <p14:creationId xmlns:p14="http://schemas.microsoft.com/office/powerpoint/2010/main" val="720119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5AC57-9955-6247-ADA7-C428EB1E88D3}"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3D136C2-BCFE-EB41-BFB1-052FC7C7EE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8185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5AC57-9955-6247-ADA7-C428EB1E88D3}"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D136C2-BCFE-EB41-BFB1-052FC7C7EE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8621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5AC57-9955-6247-ADA7-C428EB1E88D3}"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D136C2-BCFE-EB41-BFB1-052FC7C7EE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2955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BE3196-7495-BE43-AE24-99FC42652E5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C52DDD8-C3A1-5D47-B362-3FECF59A444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7042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E3196-7495-BE43-AE24-99FC42652E5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C52DDD8-C3A1-5D47-B362-3FECF59A444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6107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BE3196-7495-BE43-AE24-99FC42652E5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C52DDD8-C3A1-5D47-B362-3FECF59A444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87996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BE3196-7495-BE43-AE24-99FC42652E5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C52DDD8-C3A1-5D47-B362-3FECF59A444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297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BE3196-7495-BE43-AE24-99FC42652E5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C52DDD8-C3A1-5D47-B362-3FECF59A444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3888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BE3196-7495-BE43-AE24-99FC42652E5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C52DDD8-C3A1-5D47-B362-3FECF59A444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1795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E3196-7495-BE43-AE24-99FC42652E5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C52DDD8-C3A1-5D47-B362-3FECF59A444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6159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7F6B24-49F2-044F-BA8A-E25DAF1E99F3}" type="datetimeFigureOut">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0F6C2-1F19-6042-9EEC-A3CE5BB718B9}" type="slidenum">
              <a:t>‹#›</a:t>
            </a:fld>
            <a:endParaRPr lang="en-US"/>
          </a:p>
        </p:txBody>
      </p:sp>
    </p:spTree>
    <p:extLst>
      <p:ext uri="{BB962C8B-B14F-4D97-AF65-F5344CB8AC3E}">
        <p14:creationId xmlns:p14="http://schemas.microsoft.com/office/powerpoint/2010/main" val="3000974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BE3196-7495-BE43-AE24-99FC42652E5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C52DDD8-C3A1-5D47-B362-3FECF59A444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7280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BE3196-7495-BE43-AE24-99FC42652E5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C52DDD8-C3A1-5D47-B362-3FECF59A444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4860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E3196-7495-BE43-AE24-99FC42652E5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C52DDD8-C3A1-5D47-B362-3FECF59A444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8655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E3196-7495-BE43-AE24-99FC42652E5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C52DDD8-C3A1-5D47-B362-3FECF59A444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1797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7F6B24-49F2-044F-BA8A-E25DAF1E99F3}" type="datetimeFigureOut">
              <a:t>7/27/16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0F6C2-1F19-6042-9EEC-A3CE5BB718B9}" type="slidenum">
              <a:t>‹#›</a:t>
            </a:fld>
            <a:endParaRPr lang="en-US"/>
          </a:p>
        </p:txBody>
      </p:sp>
    </p:spTree>
    <p:extLst>
      <p:ext uri="{BB962C8B-B14F-4D97-AF65-F5344CB8AC3E}">
        <p14:creationId xmlns:p14="http://schemas.microsoft.com/office/powerpoint/2010/main" val="1800998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7F6B24-49F2-044F-BA8A-E25DAF1E99F3}" type="datetimeFigureOut">
              <a:t>7/27/16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30F6C2-1F19-6042-9EEC-A3CE5BB718B9}" type="slidenum">
              <a:t>‹#›</a:t>
            </a:fld>
            <a:endParaRPr lang="en-US"/>
          </a:p>
        </p:txBody>
      </p:sp>
    </p:spTree>
    <p:extLst>
      <p:ext uri="{BB962C8B-B14F-4D97-AF65-F5344CB8AC3E}">
        <p14:creationId xmlns:p14="http://schemas.microsoft.com/office/powerpoint/2010/main" val="1087168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7F6B24-49F2-044F-BA8A-E25DAF1E99F3}" type="datetimeFigureOut">
              <a:t>7/27/16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30F6C2-1F19-6042-9EEC-A3CE5BB718B9}" type="slidenum">
              <a:t>‹#›</a:t>
            </a:fld>
            <a:endParaRPr lang="en-US"/>
          </a:p>
        </p:txBody>
      </p:sp>
    </p:spTree>
    <p:extLst>
      <p:ext uri="{BB962C8B-B14F-4D97-AF65-F5344CB8AC3E}">
        <p14:creationId xmlns:p14="http://schemas.microsoft.com/office/powerpoint/2010/main" val="1787103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7F6B24-49F2-044F-BA8A-E25DAF1E99F3}" type="datetimeFigureOut">
              <a:t>7/27/16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30F6C2-1F19-6042-9EEC-A3CE5BB718B9}" type="slidenum">
              <a:t>‹#›</a:t>
            </a:fld>
            <a:endParaRPr lang="en-US"/>
          </a:p>
        </p:txBody>
      </p:sp>
    </p:spTree>
    <p:extLst>
      <p:ext uri="{BB962C8B-B14F-4D97-AF65-F5344CB8AC3E}">
        <p14:creationId xmlns:p14="http://schemas.microsoft.com/office/powerpoint/2010/main" val="988097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7F6B24-49F2-044F-BA8A-E25DAF1E99F3}" type="datetimeFigureOut">
              <a:t>7/27/16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0F6C2-1F19-6042-9EEC-A3CE5BB718B9}" type="slidenum">
              <a:t>‹#›</a:t>
            </a:fld>
            <a:endParaRPr lang="en-US"/>
          </a:p>
        </p:txBody>
      </p:sp>
    </p:spTree>
    <p:extLst>
      <p:ext uri="{BB962C8B-B14F-4D97-AF65-F5344CB8AC3E}">
        <p14:creationId xmlns:p14="http://schemas.microsoft.com/office/powerpoint/2010/main" val="1739518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7F6B24-49F2-044F-BA8A-E25DAF1E99F3}" type="datetimeFigureOut">
              <a:t>7/27/16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0F6C2-1F19-6042-9EEC-A3CE5BB718B9}" type="slidenum">
              <a:t>‹#›</a:t>
            </a:fld>
            <a:endParaRPr lang="en-US"/>
          </a:p>
        </p:txBody>
      </p:sp>
    </p:spTree>
    <p:extLst>
      <p:ext uri="{BB962C8B-B14F-4D97-AF65-F5344CB8AC3E}">
        <p14:creationId xmlns:p14="http://schemas.microsoft.com/office/powerpoint/2010/main" val="38981981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D7F6B24-49F2-044F-BA8A-E25DAF1E99F3}" type="datetimeFigureOut">
              <a:t>7/27/16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530F6C2-1F19-6042-9EEC-A3CE5BB718B9}" type="slidenum">
              <a:t>‹#›</a:t>
            </a:fld>
            <a:endParaRPr lang="en-US"/>
          </a:p>
        </p:txBody>
      </p:sp>
    </p:spTree>
    <p:extLst>
      <p:ext uri="{BB962C8B-B14F-4D97-AF65-F5344CB8AC3E}">
        <p14:creationId xmlns:p14="http://schemas.microsoft.com/office/powerpoint/2010/main" val="1603635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ED5AC57-9955-6247-ADA7-C428EB1E88D3}"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3D136C2-BCFE-EB41-BFB1-052FC7C7EE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90427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ABE3196-7495-BE43-AE24-99FC42652E5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52DDD8-C3A1-5D47-B362-3FECF59A444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68924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olicyviz.com/better-presentations" TargetMode="Externa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eg"/><Relationship Id="rId6" Type="http://schemas.openxmlformats.org/officeDocument/2006/relationships/image" Target="../media/image10.JPG"/><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hyperlink" Target="mailto:bob@business.edu" TargetMode="External"/><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2456" y="32593"/>
            <a:ext cx="4633400" cy="5078314"/>
          </a:xfrm>
          <a:prstGeom prst="rect">
            <a:avLst/>
          </a:prstGeom>
          <a:noFill/>
        </p:spPr>
        <p:txBody>
          <a:bodyPr wrap="square" rtlCol="0">
            <a:spAutoFit/>
          </a:bodyPr>
          <a:lstStyle/>
          <a:p>
            <a:r>
              <a:rPr lang="en-US"/>
              <a:t>Thank you for reading </a:t>
            </a:r>
            <a:r>
              <a:rPr lang="en-US" i="1"/>
              <a:t>Better Presentations: A Guide for Scholars, Researchers, and Wonks.</a:t>
            </a:r>
          </a:p>
          <a:p>
            <a:endParaRPr lang="en-US" i="1"/>
          </a:p>
          <a:p>
            <a:r>
              <a:rPr lang="en-US"/>
              <a:t>These Title Slides are provided for your use. You may adapt, edit, and modify with your content. Some of the options simply play around with placement of title and shapes on the image, so use your creativity to find an alignment you like. For consistency across different users’ operating systems, I have used standard fonts throughout this file (e.g., Lucida Grande, Verdana, Trebuchet, Tahoma, and Gill Sans).</a:t>
            </a:r>
          </a:p>
          <a:p>
            <a:endParaRPr lang="en-US"/>
          </a:p>
          <a:p>
            <a:r>
              <a:rPr lang="en-US"/>
              <a:t>For more tips, tutorials, and resources about presenting, please visit </a:t>
            </a:r>
            <a:r>
              <a:rPr lang="en-US">
                <a:hlinkClick r:id="rId2"/>
              </a:rPr>
              <a:t>http://www.policyviz.com/better-presentations</a:t>
            </a:r>
            <a:r>
              <a:rPr lang="en-US"/>
              <a:t>.</a:t>
            </a:r>
          </a:p>
        </p:txBody>
      </p:sp>
      <p:pic>
        <p:nvPicPr>
          <p:cNvPr id="4" name="Picture 3" descr="Cover_FINAL-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0" y="0"/>
            <a:ext cx="4000500" cy="5143500"/>
          </a:xfrm>
          <a:prstGeom prst="rect">
            <a:avLst/>
          </a:prstGeom>
        </p:spPr>
      </p:pic>
    </p:spTree>
    <p:extLst>
      <p:ext uri="{BB962C8B-B14F-4D97-AF65-F5344CB8AC3E}">
        <p14:creationId xmlns:p14="http://schemas.microsoft.com/office/powerpoint/2010/main" val="25309313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05117" y="-857250"/>
            <a:ext cx="10354235" cy="6858000"/>
          </a:xfrm>
          <a:prstGeom prst="rect">
            <a:avLst/>
          </a:prstGeom>
        </p:spPr>
      </p:pic>
      <p:sp>
        <p:nvSpPr>
          <p:cNvPr id="3" name="Rectangle 2"/>
          <p:cNvSpPr/>
          <p:nvPr/>
        </p:nvSpPr>
        <p:spPr>
          <a:xfrm>
            <a:off x="0" y="2720285"/>
            <a:ext cx="9963964" cy="2423215"/>
          </a:xfrm>
          <a:prstGeom prst="rect">
            <a:avLst/>
          </a:prstGeom>
          <a:solidFill>
            <a:srgbClr val="D3711C">
              <a:alpha val="7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56037" y="2899975"/>
            <a:ext cx="7661515" cy="707886"/>
          </a:xfrm>
          <a:prstGeom prst="rect">
            <a:avLst/>
          </a:prstGeom>
          <a:noFill/>
        </p:spPr>
        <p:txBody>
          <a:bodyPr wrap="square" rtlCol="0">
            <a:spAutoFit/>
          </a:bodyPr>
          <a:lstStyle/>
          <a:p>
            <a:r>
              <a:rPr lang="en-US" sz="4000" b="1"/>
              <a:t>Cover Half the Image with the Title</a:t>
            </a:r>
          </a:p>
        </p:txBody>
      </p:sp>
      <p:sp>
        <p:nvSpPr>
          <p:cNvPr id="5" name="TextBox 4"/>
          <p:cNvSpPr txBox="1"/>
          <p:nvPr/>
        </p:nvSpPr>
        <p:spPr>
          <a:xfrm>
            <a:off x="156037" y="4436408"/>
            <a:ext cx="2830105" cy="523220"/>
          </a:xfrm>
          <a:prstGeom prst="rect">
            <a:avLst/>
          </a:prstGeom>
          <a:noFill/>
        </p:spPr>
        <p:txBody>
          <a:bodyPr wrap="square" rtlCol="0">
            <a:spAutoFit/>
          </a:bodyPr>
          <a:lstStyle/>
          <a:p>
            <a:r>
              <a:rPr lang="en-US" sz="2800">
                <a:solidFill>
                  <a:srgbClr val="000000"/>
                </a:solidFill>
              </a:rPr>
              <a:t>Presenter Name</a:t>
            </a:r>
          </a:p>
        </p:txBody>
      </p:sp>
    </p:spTree>
    <p:extLst>
      <p:ext uri="{BB962C8B-B14F-4D97-AF65-F5344CB8AC3E}">
        <p14:creationId xmlns:p14="http://schemas.microsoft.com/office/powerpoint/2010/main" val="11233086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hoto-1428196457394-f0c4aec5f5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3429000"/>
          </a:xfrm>
          <a:prstGeom prst="rect">
            <a:avLst/>
          </a:prstGeom>
        </p:spPr>
      </p:pic>
      <p:pic>
        <p:nvPicPr>
          <p:cNvPr id="15" name="Picture 14" descr="photo-1443131612988-32b6d97cc5d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100" y="0"/>
            <a:ext cx="5143500" cy="3429000"/>
          </a:xfrm>
          <a:prstGeom prst="rect">
            <a:avLst/>
          </a:prstGeom>
        </p:spPr>
      </p:pic>
      <p:pic>
        <p:nvPicPr>
          <p:cNvPr id="10" name="Picture 9" descr="photo-1449300079323-02e209d9d3a6.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2571750"/>
            <a:ext cx="5181600" cy="3886200"/>
          </a:xfrm>
          <a:prstGeom prst="rect">
            <a:avLst/>
          </a:prstGeom>
        </p:spPr>
      </p:pic>
      <p:pic>
        <p:nvPicPr>
          <p:cNvPr id="11" name="Picture 10" descr="RNm0KceQ4Gbpb0xldOe7_DSC_0679_2.JPG"/>
          <p:cNvPicPr>
            <a:picLocks noChangeAspect="1"/>
          </p:cNvPicPr>
          <p:nvPr/>
        </p:nvPicPr>
        <p:blipFill rotWithShape="1">
          <a:blip r:embed="rId6">
            <a:extLst>
              <a:ext uri="{28A0092B-C50C-407E-A947-70E740481C1C}">
                <a14:useLocalDpi xmlns:a14="http://schemas.microsoft.com/office/drawing/2010/main" val="0"/>
              </a:ext>
            </a:extLst>
          </a:blip>
          <a:srcRect l="8115"/>
          <a:stretch/>
        </p:blipFill>
        <p:spPr>
          <a:xfrm>
            <a:off x="4610100" y="2571750"/>
            <a:ext cx="4615647" cy="3581400"/>
          </a:xfrm>
          <a:prstGeom prst="rect">
            <a:avLst/>
          </a:prstGeom>
        </p:spPr>
      </p:pic>
      <p:cxnSp>
        <p:nvCxnSpPr>
          <p:cNvPr id="16" name="Straight Connector 15"/>
          <p:cNvCxnSpPr/>
          <p:nvPr/>
        </p:nvCxnSpPr>
        <p:spPr>
          <a:xfrm>
            <a:off x="-1104900" y="2571750"/>
            <a:ext cx="113538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572000" y="-423297"/>
            <a:ext cx="0" cy="7252722"/>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2971800" y="971550"/>
            <a:ext cx="3200400" cy="3200400"/>
          </a:xfrm>
          <a:prstGeom prst="ellipse">
            <a:avLst/>
          </a:prstGeom>
          <a:solidFill>
            <a:srgbClr val="EB895C"/>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2" name="TextBox 11"/>
          <p:cNvSpPr txBox="1"/>
          <p:nvPr/>
        </p:nvSpPr>
        <p:spPr>
          <a:xfrm>
            <a:off x="2472755" y="1826674"/>
            <a:ext cx="4198490" cy="1490152"/>
          </a:xfrm>
          <a:prstGeom prst="rect">
            <a:avLst/>
          </a:prstGeom>
          <a:noFill/>
        </p:spPr>
        <p:txBody>
          <a:bodyPr wrap="square" rtlCol="0">
            <a:spAutoFit/>
          </a:bodyPr>
          <a:lstStyle/>
          <a:p>
            <a:pPr algn="ctr">
              <a:lnSpc>
                <a:spcPct val="90000"/>
              </a:lnSpc>
            </a:pPr>
            <a:r>
              <a:rPr lang="en-US" sz="5000" b="1" dirty="0">
                <a:solidFill>
                  <a:prstClr val="black"/>
                </a:solidFill>
                <a:latin typeface="Avenir Book"/>
                <a:cs typeface="Avenir Book"/>
              </a:rPr>
              <a:t>Nutrition Programs</a:t>
            </a:r>
          </a:p>
        </p:txBody>
      </p:sp>
    </p:spTree>
    <p:extLst>
      <p:ext uri="{BB962C8B-B14F-4D97-AF65-F5344CB8AC3E}">
        <p14:creationId xmlns:p14="http://schemas.microsoft.com/office/powerpoint/2010/main" val="14084868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shutterstock_39100054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116757"/>
            <a:ext cx="2438400" cy="1627761"/>
          </a:xfrm>
          <a:prstGeom prst="rect">
            <a:avLst/>
          </a:prstGeom>
        </p:spPr>
      </p:pic>
      <p:pic>
        <p:nvPicPr>
          <p:cNvPr id="40" name="Picture 39" descr="shutterstock_12662892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005174"/>
            <a:ext cx="4800600" cy="3179618"/>
          </a:xfrm>
          <a:prstGeom prst="rect">
            <a:avLst/>
          </a:prstGeom>
        </p:spPr>
      </p:pic>
      <p:pic>
        <p:nvPicPr>
          <p:cNvPr id="41" name="Picture 40" descr="shutterstock_177155879_small.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152400"/>
            <a:ext cx="2286000" cy="1527048"/>
          </a:xfrm>
          <a:prstGeom prst="rect">
            <a:avLst/>
          </a:prstGeom>
        </p:spPr>
      </p:pic>
      <p:sp>
        <p:nvSpPr>
          <p:cNvPr id="3" name="Subtitle 2"/>
          <p:cNvSpPr>
            <a:spLocks noGrp="1"/>
          </p:cNvSpPr>
          <p:nvPr>
            <p:ph type="subTitle" idx="1"/>
          </p:nvPr>
        </p:nvSpPr>
        <p:spPr>
          <a:xfrm>
            <a:off x="2743200" y="3657600"/>
            <a:ext cx="6400800" cy="1008460"/>
          </a:xfrm>
        </p:spPr>
        <p:txBody>
          <a:bodyPr>
            <a:normAutofit fontScale="92500" lnSpcReduction="10000"/>
          </a:bodyPr>
          <a:lstStyle/>
          <a:p>
            <a:r>
              <a:rPr lang="en-US" dirty="0" smtClean="0"/>
              <a:t>Professor Bob Business</a:t>
            </a:r>
          </a:p>
          <a:p>
            <a:r>
              <a:rPr lang="en-US" dirty="0" smtClean="0">
                <a:hlinkClick r:id="rId6"/>
              </a:rPr>
              <a:t>bob@business.edu</a:t>
            </a:r>
            <a:endParaRPr lang="en-US" dirty="0" smtClean="0"/>
          </a:p>
        </p:txBody>
      </p:sp>
      <p:sp>
        <p:nvSpPr>
          <p:cNvPr id="5" name="Rectangle 4"/>
          <p:cNvSpPr/>
          <p:nvPr/>
        </p:nvSpPr>
        <p:spPr>
          <a:xfrm>
            <a:off x="0" y="0"/>
            <a:ext cx="1828800" cy="102870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1828800" y="0"/>
            <a:ext cx="1828800" cy="102870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3670478" y="0"/>
            <a:ext cx="1828800" cy="1028700"/>
          </a:xfrm>
          <a:prstGeom prst="rect">
            <a:avLst/>
          </a:prstGeom>
          <a:solidFill>
            <a:schemeClr val="tx2"/>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p:cNvSpPr/>
          <p:nvPr/>
        </p:nvSpPr>
        <p:spPr>
          <a:xfrm>
            <a:off x="5499278" y="0"/>
            <a:ext cx="1828800" cy="1028700"/>
          </a:xfrm>
          <a:prstGeom prst="rect">
            <a:avLst/>
          </a:prstGeom>
          <a:solidFill>
            <a:schemeClr val="tx2">
              <a:lumMod val="60000"/>
              <a:lumOff val="40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a:off x="7315200" y="0"/>
            <a:ext cx="1828800" cy="102870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p:cNvSpPr/>
          <p:nvPr/>
        </p:nvSpPr>
        <p:spPr>
          <a:xfrm>
            <a:off x="0" y="1028700"/>
            <a:ext cx="1828800" cy="102870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p:cNvSpPr/>
          <p:nvPr/>
        </p:nvSpPr>
        <p:spPr>
          <a:xfrm>
            <a:off x="1828800" y="1028700"/>
            <a:ext cx="1828800" cy="102870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p:cNvSpPr/>
          <p:nvPr/>
        </p:nvSpPr>
        <p:spPr>
          <a:xfrm>
            <a:off x="3670478" y="1028700"/>
            <a:ext cx="1828800" cy="1028700"/>
          </a:xfrm>
          <a:prstGeom prst="rect">
            <a:avLst/>
          </a:prstGeom>
          <a:solidFill>
            <a:srgbClr val="8EB4E3"/>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p:cNvSpPr/>
          <p:nvPr/>
        </p:nvSpPr>
        <p:spPr>
          <a:xfrm>
            <a:off x="5499278" y="1028700"/>
            <a:ext cx="1828800" cy="1028700"/>
          </a:xfrm>
          <a:prstGeom prst="rect">
            <a:avLst/>
          </a:prstGeom>
          <a:solidFill>
            <a:schemeClr val="tx2"/>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p:cNvSpPr/>
          <p:nvPr/>
        </p:nvSpPr>
        <p:spPr>
          <a:xfrm>
            <a:off x="7315200" y="1028700"/>
            <a:ext cx="1828800" cy="1028700"/>
          </a:xfrm>
          <a:prstGeom prst="rect">
            <a:avLst/>
          </a:prstGeom>
          <a:solidFill>
            <a:srgbClr val="FFFFFF"/>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p:cNvSpPr/>
          <p:nvPr/>
        </p:nvSpPr>
        <p:spPr>
          <a:xfrm>
            <a:off x="0" y="2072729"/>
            <a:ext cx="1828800" cy="1028700"/>
          </a:xfrm>
          <a:prstGeom prst="rect">
            <a:avLst/>
          </a:prstGeom>
          <a:solidFill>
            <a:schemeClr val="tx2"/>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1828800" y="2072729"/>
            <a:ext cx="1828800" cy="1028700"/>
          </a:xfrm>
          <a:prstGeom prst="rect">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a:off x="3670478" y="2072729"/>
            <a:ext cx="1828800" cy="1028700"/>
          </a:xfrm>
          <a:prstGeom prst="rect">
            <a:avLst/>
          </a:prstGeom>
          <a:solidFill>
            <a:schemeClr val="tx2"/>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p:cNvSpPr/>
          <p:nvPr/>
        </p:nvSpPr>
        <p:spPr>
          <a:xfrm>
            <a:off x="5499278" y="2072729"/>
            <a:ext cx="1828800" cy="1028700"/>
          </a:xfrm>
          <a:prstGeom prst="rect">
            <a:avLst/>
          </a:prstGeom>
          <a:solidFill>
            <a:schemeClr val="tx2"/>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ectangle 18"/>
          <p:cNvSpPr/>
          <p:nvPr/>
        </p:nvSpPr>
        <p:spPr>
          <a:xfrm>
            <a:off x="7315200" y="2072729"/>
            <a:ext cx="1828800" cy="1028700"/>
          </a:xfrm>
          <a:prstGeom prst="rect">
            <a:avLst/>
          </a:prstGeom>
          <a:solidFill>
            <a:schemeClr val="tx2"/>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Rectangle 19"/>
          <p:cNvSpPr/>
          <p:nvPr/>
        </p:nvSpPr>
        <p:spPr>
          <a:xfrm>
            <a:off x="0" y="3116757"/>
            <a:ext cx="1828800" cy="102870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Rectangle 20"/>
          <p:cNvSpPr/>
          <p:nvPr/>
        </p:nvSpPr>
        <p:spPr>
          <a:xfrm>
            <a:off x="1828800" y="3116757"/>
            <a:ext cx="1828800" cy="1028700"/>
          </a:xfrm>
          <a:prstGeom prst="rect">
            <a:avLst/>
          </a:prstGeom>
          <a:solidFill>
            <a:schemeClr val="tx2">
              <a:lumMod val="60000"/>
              <a:lumOff val="40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p:cNvSpPr/>
          <p:nvPr/>
        </p:nvSpPr>
        <p:spPr>
          <a:xfrm>
            <a:off x="3670478" y="3116757"/>
            <a:ext cx="1828800" cy="1028700"/>
          </a:xfrm>
          <a:prstGeom prst="rect">
            <a:avLst/>
          </a:prstGeom>
          <a:solidFill>
            <a:schemeClr val="tx2"/>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p:cNvSpPr/>
          <p:nvPr/>
        </p:nvSpPr>
        <p:spPr>
          <a:xfrm>
            <a:off x="5499278" y="3116757"/>
            <a:ext cx="1828800" cy="1028700"/>
          </a:xfrm>
          <a:prstGeom prst="rect">
            <a:avLst/>
          </a:prstGeom>
          <a:solidFill>
            <a:schemeClr val="tx2"/>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7315200" y="3116757"/>
            <a:ext cx="1828800" cy="1028700"/>
          </a:xfrm>
          <a:prstGeom prst="rect">
            <a:avLst/>
          </a:prstGeom>
          <a:solidFill>
            <a:schemeClr val="tx2"/>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p:cNvSpPr/>
          <p:nvPr/>
        </p:nvSpPr>
        <p:spPr>
          <a:xfrm>
            <a:off x="0" y="4160786"/>
            <a:ext cx="1828800" cy="1028700"/>
          </a:xfrm>
          <a:prstGeom prst="rect">
            <a:avLst/>
          </a:prstGeom>
          <a:solidFill>
            <a:schemeClr val="tx2">
              <a:lumMod val="60000"/>
              <a:lumOff val="40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1828800" y="4160786"/>
            <a:ext cx="1828800" cy="1028700"/>
          </a:xfrm>
          <a:prstGeom prst="rect">
            <a:avLst/>
          </a:prstGeom>
          <a:solidFill>
            <a:schemeClr val="tx2"/>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3670478" y="4160786"/>
            <a:ext cx="1828800" cy="1028700"/>
          </a:xfrm>
          <a:prstGeom prst="rect">
            <a:avLst/>
          </a:prstGeom>
          <a:solidFill>
            <a:schemeClr val="tx2">
              <a:lumMod val="60000"/>
              <a:lumOff val="40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5499278" y="4160786"/>
            <a:ext cx="1828800" cy="1028700"/>
          </a:xfrm>
          <a:prstGeom prst="rect">
            <a:avLst/>
          </a:prstGeom>
          <a:solidFill>
            <a:schemeClr val="tx2"/>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p:cNvSpPr/>
          <p:nvPr/>
        </p:nvSpPr>
        <p:spPr>
          <a:xfrm>
            <a:off x="7315200" y="4160786"/>
            <a:ext cx="1828800" cy="1028700"/>
          </a:xfrm>
          <a:prstGeom prst="rect">
            <a:avLst/>
          </a:prstGeom>
          <a:solidFill>
            <a:schemeClr val="tx2"/>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3670478" y="2057401"/>
            <a:ext cx="5473522" cy="2077640"/>
          </a:xfrm>
          <a:prstGeom prst="rect">
            <a:avLst/>
          </a:prstGeom>
          <a:solidFill>
            <a:schemeClr val="tx2"/>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Title 1"/>
          <p:cNvSpPr txBox="1">
            <a:spLocks/>
          </p:cNvSpPr>
          <p:nvPr/>
        </p:nvSpPr>
        <p:spPr>
          <a:xfrm>
            <a:off x="3981562" y="2174444"/>
            <a:ext cx="5029200" cy="188320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prstClr val="white"/>
                </a:solidFill>
                <a:latin typeface="Arial"/>
                <a:cs typeface="Arial"/>
              </a:rPr>
              <a:t>TITLE HERE</a:t>
            </a:r>
            <a:endParaRPr lang="en-US" b="1" dirty="0">
              <a:solidFill>
                <a:prstClr val="white"/>
              </a:solidFill>
              <a:latin typeface="Arial"/>
              <a:cs typeface="Arial"/>
            </a:endParaRPr>
          </a:p>
        </p:txBody>
      </p:sp>
      <p:sp>
        <p:nvSpPr>
          <p:cNvPr id="34" name="Rectangle 33"/>
          <p:cNvSpPr/>
          <p:nvPr/>
        </p:nvSpPr>
        <p:spPr>
          <a:xfrm>
            <a:off x="3670478" y="4155060"/>
            <a:ext cx="5473522" cy="1021999"/>
          </a:xfrm>
          <a:prstGeom prst="rect">
            <a:avLst/>
          </a:prstGeom>
          <a:solidFill>
            <a:schemeClr val="tx2">
              <a:lumMod val="40000"/>
              <a:lumOff val="60000"/>
            </a:schemeClr>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Subtitle 2"/>
          <p:cNvSpPr txBox="1">
            <a:spLocks/>
          </p:cNvSpPr>
          <p:nvPr/>
        </p:nvSpPr>
        <p:spPr>
          <a:xfrm>
            <a:off x="3816439" y="4237434"/>
            <a:ext cx="5181600" cy="85725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solidFill>
                  <a:prstClr val="black"/>
                </a:solidFill>
                <a:latin typeface="Arial"/>
                <a:cs typeface="Arial"/>
              </a:rPr>
              <a:t>Presenter Name</a:t>
            </a:r>
          </a:p>
        </p:txBody>
      </p:sp>
      <p:sp>
        <p:nvSpPr>
          <p:cNvPr id="38" name="Rectangle 37"/>
          <p:cNvSpPr/>
          <p:nvPr/>
        </p:nvSpPr>
        <p:spPr>
          <a:xfrm>
            <a:off x="0" y="3116757"/>
            <a:ext cx="1828800" cy="102870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Rectangle 38"/>
          <p:cNvSpPr/>
          <p:nvPr/>
        </p:nvSpPr>
        <p:spPr>
          <a:xfrm>
            <a:off x="7315200" y="0"/>
            <a:ext cx="1828800" cy="102870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40449565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324875" y="1206394"/>
            <a:ext cx="6494253" cy="707886"/>
          </a:xfrm>
          <a:prstGeom prst="rect">
            <a:avLst/>
          </a:prstGeom>
          <a:noFill/>
        </p:spPr>
        <p:txBody>
          <a:bodyPr wrap="square" rtlCol="0">
            <a:spAutoFit/>
          </a:bodyPr>
          <a:lstStyle/>
          <a:p>
            <a:pPr algn="ctr"/>
            <a:r>
              <a:rPr lang="en-US" sz="4000">
                <a:solidFill>
                  <a:srgbClr val="FCB918"/>
                </a:solidFill>
                <a:latin typeface="Gill Sans"/>
                <a:cs typeface="Gill Sans"/>
              </a:rPr>
              <a:t>Lorem Ipsum Dolor Sit Amet</a:t>
            </a:r>
          </a:p>
        </p:txBody>
      </p:sp>
      <p:sp>
        <p:nvSpPr>
          <p:cNvPr id="5" name="TextBox 4"/>
          <p:cNvSpPr txBox="1"/>
          <p:nvPr/>
        </p:nvSpPr>
        <p:spPr>
          <a:xfrm>
            <a:off x="2474722" y="3774217"/>
            <a:ext cx="4194559" cy="1015663"/>
          </a:xfrm>
          <a:prstGeom prst="rect">
            <a:avLst/>
          </a:prstGeom>
          <a:noFill/>
        </p:spPr>
        <p:txBody>
          <a:bodyPr wrap="square" rtlCol="0">
            <a:spAutoFit/>
          </a:bodyPr>
          <a:lstStyle/>
          <a:p>
            <a:pPr algn="ctr"/>
            <a:r>
              <a:rPr lang="en-US" sz="3000">
                <a:solidFill>
                  <a:srgbClr val="FCB918"/>
                </a:solidFill>
                <a:latin typeface="Gill Sans Light"/>
                <a:cs typeface="Gill Sans Light"/>
              </a:rPr>
              <a:t>Jonathan Schwabish</a:t>
            </a:r>
          </a:p>
          <a:p>
            <a:pPr algn="ctr"/>
            <a:r>
              <a:rPr lang="en-US" sz="3000">
                <a:solidFill>
                  <a:srgbClr val="FCB918"/>
                </a:solidFill>
                <a:latin typeface="Gill Sans Light"/>
                <a:cs typeface="Gill Sans Light"/>
              </a:rPr>
              <a:t>@jschwabish</a:t>
            </a:r>
          </a:p>
        </p:txBody>
      </p:sp>
      <p:cxnSp>
        <p:nvCxnSpPr>
          <p:cNvPr id="17" name="Straight Connector 16"/>
          <p:cNvCxnSpPr>
            <a:stCxn id="18" idx="6"/>
            <a:endCxn id="29" idx="2"/>
          </p:cNvCxnSpPr>
          <p:nvPr/>
        </p:nvCxnSpPr>
        <p:spPr>
          <a:xfrm>
            <a:off x="1858604" y="2162945"/>
            <a:ext cx="5493900" cy="0"/>
          </a:xfrm>
          <a:prstGeom prst="line">
            <a:avLst/>
          </a:prstGeom>
          <a:ln>
            <a:solidFill>
              <a:srgbClr val="FCB918"/>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1584284" y="2025785"/>
            <a:ext cx="274320" cy="274320"/>
          </a:xfrm>
          <a:prstGeom prst="ellipse">
            <a:avLst/>
          </a:prstGeom>
          <a:solidFill>
            <a:srgbClr val="FCB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161106" y="2025785"/>
            <a:ext cx="274320" cy="274320"/>
          </a:xfrm>
          <a:prstGeom prst="ellipse">
            <a:avLst/>
          </a:prstGeom>
          <a:solidFill>
            <a:srgbClr val="FCB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737928" y="2025785"/>
            <a:ext cx="274320" cy="274320"/>
          </a:xfrm>
          <a:prstGeom prst="ellipse">
            <a:avLst/>
          </a:prstGeom>
          <a:solidFill>
            <a:srgbClr val="FCB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314750" y="2025785"/>
            <a:ext cx="274320" cy="274320"/>
          </a:xfrm>
          <a:prstGeom prst="ellipse">
            <a:avLst/>
          </a:prstGeom>
          <a:solidFill>
            <a:srgbClr val="FCB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891572" y="2025785"/>
            <a:ext cx="274320" cy="274320"/>
          </a:xfrm>
          <a:prstGeom prst="ellipse">
            <a:avLst/>
          </a:prstGeom>
          <a:solidFill>
            <a:srgbClr val="FCB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468394" y="2025785"/>
            <a:ext cx="274320" cy="274320"/>
          </a:xfrm>
          <a:prstGeom prst="ellipse">
            <a:avLst/>
          </a:prstGeom>
          <a:solidFill>
            <a:srgbClr val="FCB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5045216" y="2025785"/>
            <a:ext cx="274320" cy="274320"/>
          </a:xfrm>
          <a:prstGeom prst="ellipse">
            <a:avLst/>
          </a:prstGeom>
          <a:solidFill>
            <a:srgbClr val="FCB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622038" y="2025785"/>
            <a:ext cx="274320" cy="274320"/>
          </a:xfrm>
          <a:prstGeom prst="ellipse">
            <a:avLst/>
          </a:prstGeom>
          <a:solidFill>
            <a:srgbClr val="FCB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198860" y="2025785"/>
            <a:ext cx="274320" cy="274320"/>
          </a:xfrm>
          <a:prstGeom prst="ellipse">
            <a:avLst/>
          </a:prstGeom>
          <a:solidFill>
            <a:srgbClr val="FCB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775682" y="2025785"/>
            <a:ext cx="274320" cy="274320"/>
          </a:xfrm>
          <a:prstGeom prst="ellipse">
            <a:avLst/>
          </a:prstGeom>
          <a:solidFill>
            <a:srgbClr val="FCB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352504" y="2025785"/>
            <a:ext cx="274320" cy="274320"/>
          </a:xfrm>
          <a:prstGeom prst="ellipse">
            <a:avLst/>
          </a:prstGeom>
          <a:solidFill>
            <a:srgbClr val="FCB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80036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52207" y="-48151"/>
            <a:ext cx="10448415" cy="6954302"/>
          </a:xfrm>
          <a:prstGeom prst="rect">
            <a:avLst/>
          </a:prstGeom>
        </p:spPr>
      </p:pic>
      <p:sp>
        <p:nvSpPr>
          <p:cNvPr id="4" name="Rectangle 3"/>
          <p:cNvSpPr/>
          <p:nvPr/>
        </p:nvSpPr>
        <p:spPr>
          <a:xfrm>
            <a:off x="914400" y="1885950"/>
            <a:ext cx="7315200" cy="1371600"/>
          </a:xfrm>
          <a:prstGeom prst="rect">
            <a:avLst/>
          </a:prstGeom>
          <a:solidFill>
            <a:srgbClr val="2C2A26">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462354" y="1910031"/>
            <a:ext cx="6219293" cy="1323439"/>
          </a:xfrm>
          <a:prstGeom prst="rect">
            <a:avLst/>
          </a:prstGeom>
          <a:noFill/>
        </p:spPr>
        <p:txBody>
          <a:bodyPr wrap="square" rtlCol="0">
            <a:spAutoFit/>
          </a:bodyPr>
          <a:lstStyle/>
          <a:p>
            <a:pPr algn="ctr"/>
            <a:r>
              <a:rPr lang="en-US" sz="4000" b="1">
                <a:solidFill>
                  <a:schemeClr val="bg1"/>
                </a:solidFill>
              </a:rPr>
              <a:t>TITLE IN ALL CAPS ON TRANSPARENT SHAPE</a:t>
            </a:r>
          </a:p>
        </p:txBody>
      </p:sp>
      <p:sp>
        <p:nvSpPr>
          <p:cNvPr id="5" name="Rectangle 4"/>
          <p:cNvSpPr/>
          <p:nvPr/>
        </p:nvSpPr>
        <p:spPr>
          <a:xfrm>
            <a:off x="914400" y="4370495"/>
            <a:ext cx="7315200" cy="527853"/>
          </a:xfrm>
          <a:prstGeom prst="rect">
            <a:avLst/>
          </a:prstGeom>
          <a:solidFill>
            <a:srgbClr val="2C2A26">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462354" y="4357422"/>
            <a:ext cx="6219293" cy="553998"/>
          </a:xfrm>
          <a:prstGeom prst="rect">
            <a:avLst/>
          </a:prstGeom>
          <a:noFill/>
        </p:spPr>
        <p:txBody>
          <a:bodyPr wrap="square" rtlCol="0">
            <a:spAutoFit/>
          </a:bodyPr>
          <a:lstStyle/>
          <a:p>
            <a:pPr algn="ctr"/>
            <a:r>
              <a:rPr lang="en-US" sz="3000">
                <a:solidFill>
                  <a:schemeClr val="bg1"/>
                </a:solidFill>
              </a:rPr>
              <a:t>Presenter Name Here</a:t>
            </a:r>
          </a:p>
        </p:txBody>
      </p:sp>
    </p:spTree>
    <p:extLst>
      <p:ext uri="{BB962C8B-B14F-4D97-AF65-F5344CB8AC3E}">
        <p14:creationId xmlns:p14="http://schemas.microsoft.com/office/powerpoint/2010/main" val="2865177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60265" y="-219601"/>
            <a:ext cx="10448415" cy="6954302"/>
          </a:xfrm>
          <a:prstGeom prst="rect">
            <a:avLst/>
          </a:prstGeom>
        </p:spPr>
      </p:pic>
      <p:sp>
        <p:nvSpPr>
          <p:cNvPr id="4" name="Rectangle 3"/>
          <p:cNvSpPr/>
          <p:nvPr/>
        </p:nvSpPr>
        <p:spPr>
          <a:xfrm>
            <a:off x="0" y="1961331"/>
            <a:ext cx="5747938" cy="1371600"/>
          </a:xfrm>
          <a:prstGeom prst="rect">
            <a:avLst/>
          </a:prstGeom>
          <a:solidFill>
            <a:srgbClr val="2C2A26">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05284" y="1985412"/>
            <a:ext cx="6219293" cy="1323439"/>
          </a:xfrm>
          <a:prstGeom prst="rect">
            <a:avLst/>
          </a:prstGeom>
          <a:noFill/>
        </p:spPr>
        <p:txBody>
          <a:bodyPr wrap="square" rtlCol="0">
            <a:spAutoFit/>
          </a:bodyPr>
          <a:lstStyle/>
          <a:p>
            <a:r>
              <a:rPr lang="en-US" sz="4000" b="1">
                <a:solidFill>
                  <a:schemeClr val="bg1"/>
                </a:solidFill>
              </a:rPr>
              <a:t>TITLE IN ALL CAPS ON TRANSPARENT SHAPE</a:t>
            </a:r>
          </a:p>
        </p:txBody>
      </p:sp>
      <p:sp>
        <p:nvSpPr>
          <p:cNvPr id="5" name="Rectangle 4"/>
          <p:cNvSpPr/>
          <p:nvPr/>
        </p:nvSpPr>
        <p:spPr>
          <a:xfrm>
            <a:off x="0" y="4370495"/>
            <a:ext cx="5747938" cy="527853"/>
          </a:xfrm>
          <a:prstGeom prst="rect">
            <a:avLst/>
          </a:prstGeom>
          <a:solidFill>
            <a:srgbClr val="2C2A26">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05284" y="4357422"/>
            <a:ext cx="6219293" cy="553998"/>
          </a:xfrm>
          <a:prstGeom prst="rect">
            <a:avLst/>
          </a:prstGeom>
          <a:noFill/>
        </p:spPr>
        <p:txBody>
          <a:bodyPr wrap="square" rtlCol="0">
            <a:spAutoFit/>
          </a:bodyPr>
          <a:lstStyle/>
          <a:p>
            <a:r>
              <a:rPr lang="en-US" sz="3000">
                <a:solidFill>
                  <a:schemeClr val="bg1"/>
                </a:solidFill>
              </a:rPr>
              <a:t>Presenter Name Here</a:t>
            </a:r>
          </a:p>
        </p:txBody>
      </p:sp>
    </p:spTree>
    <p:extLst>
      <p:ext uri="{BB962C8B-B14F-4D97-AF65-F5344CB8AC3E}">
        <p14:creationId xmlns:p14="http://schemas.microsoft.com/office/powerpoint/2010/main" val="15909132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60265" y="-219601"/>
            <a:ext cx="10448415" cy="6954302"/>
          </a:xfrm>
          <a:prstGeom prst="rect">
            <a:avLst/>
          </a:prstGeom>
        </p:spPr>
      </p:pic>
      <p:sp>
        <p:nvSpPr>
          <p:cNvPr id="4" name="Rectangle 3"/>
          <p:cNvSpPr/>
          <p:nvPr/>
        </p:nvSpPr>
        <p:spPr>
          <a:xfrm>
            <a:off x="0" y="1961331"/>
            <a:ext cx="5747938" cy="1371600"/>
          </a:xfrm>
          <a:prstGeom prst="rect">
            <a:avLst/>
          </a:prstGeom>
          <a:gradFill flip="none" rotWithShape="1">
            <a:gsLst>
              <a:gs pos="73000">
                <a:srgbClr val="2C2A26">
                  <a:alpha val="69000"/>
                </a:srgbClr>
              </a:gs>
              <a:gs pos="100000">
                <a:schemeClr val="tx1">
                  <a:lumMod val="65000"/>
                  <a:lumOff val="35000"/>
                  <a:alpha val="69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05284" y="1985412"/>
            <a:ext cx="6219293" cy="1323439"/>
          </a:xfrm>
          <a:prstGeom prst="rect">
            <a:avLst/>
          </a:prstGeom>
          <a:noFill/>
        </p:spPr>
        <p:txBody>
          <a:bodyPr wrap="square" rtlCol="0">
            <a:spAutoFit/>
          </a:bodyPr>
          <a:lstStyle/>
          <a:p>
            <a:r>
              <a:rPr lang="en-US" sz="4000" b="1">
                <a:solidFill>
                  <a:schemeClr val="bg1"/>
                </a:solidFill>
              </a:rPr>
              <a:t>TITLE IN ALL CAPS ON TRANSPARENT SHAPE</a:t>
            </a:r>
          </a:p>
        </p:txBody>
      </p:sp>
      <p:sp>
        <p:nvSpPr>
          <p:cNvPr id="7" name="Rectangle 6"/>
          <p:cNvSpPr/>
          <p:nvPr/>
        </p:nvSpPr>
        <p:spPr>
          <a:xfrm>
            <a:off x="0" y="4370495"/>
            <a:ext cx="5747938" cy="527853"/>
          </a:xfrm>
          <a:prstGeom prst="rect">
            <a:avLst/>
          </a:prstGeom>
          <a:gradFill flip="none" rotWithShape="1">
            <a:gsLst>
              <a:gs pos="73000">
                <a:srgbClr val="2C2A26">
                  <a:alpha val="69000"/>
                </a:srgbClr>
              </a:gs>
              <a:gs pos="100000">
                <a:schemeClr val="tx1">
                  <a:lumMod val="65000"/>
                  <a:lumOff val="35000"/>
                  <a:alpha val="69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05284" y="4357422"/>
            <a:ext cx="6219293" cy="553998"/>
          </a:xfrm>
          <a:prstGeom prst="rect">
            <a:avLst/>
          </a:prstGeom>
          <a:noFill/>
        </p:spPr>
        <p:txBody>
          <a:bodyPr wrap="square" rtlCol="0">
            <a:spAutoFit/>
          </a:bodyPr>
          <a:lstStyle/>
          <a:p>
            <a:r>
              <a:rPr lang="en-US" sz="3000">
                <a:solidFill>
                  <a:schemeClr val="bg1"/>
                </a:solidFill>
              </a:rPr>
              <a:t>Presenter Name Here</a:t>
            </a:r>
          </a:p>
        </p:txBody>
      </p:sp>
    </p:spTree>
    <p:extLst>
      <p:ext uri="{BB962C8B-B14F-4D97-AF65-F5344CB8AC3E}">
        <p14:creationId xmlns:p14="http://schemas.microsoft.com/office/powerpoint/2010/main" val="14731615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60265" y="-219601"/>
            <a:ext cx="10448415" cy="6954302"/>
          </a:xfrm>
          <a:prstGeom prst="rect">
            <a:avLst/>
          </a:prstGeom>
        </p:spPr>
      </p:pic>
      <p:sp>
        <p:nvSpPr>
          <p:cNvPr id="4" name="Rectangle 3"/>
          <p:cNvSpPr/>
          <p:nvPr/>
        </p:nvSpPr>
        <p:spPr>
          <a:xfrm>
            <a:off x="-47920" y="1961331"/>
            <a:ext cx="5747938" cy="1371600"/>
          </a:xfrm>
          <a:prstGeom prst="rect">
            <a:avLst/>
          </a:prstGeom>
          <a:solidFill>
            <a:srgbClr val="2C2A26">
              <a:alpha val="69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05284" y="1985412"/>
            <a:ext cx="6219293" cy="1323439"/>
          </a:xfrm>
          <a:prstGeom prst="rect">
            <a:avLst/>
          </a:prstGeom>
          <a:noFill/>
        </p:spPr>
        <p:txBody>
          <a:bodyPr wrap="square" rtlCol="0">
            <a:spAutoFit/>
          </a:bodyPr>
          <a:lstStyle/>
          <a:p>
            <a:r>
              <a:rPr lang="en-US" sz="4000" b="1">
                <a:solidFill>
                  <a:schemeClr val="bg1"/>
                </a:solidFill>
              </a:rPr>
              <a:t>TITLE IN ALL CAPS ON TRANSPARENT SHAPE</a:t>
            </a:r>
          </a:p>
        </p:txBody>
      </p:sp>
      <p:sp>
        <p:nvSpPr>
          <p:cNvPr id="5" name="Rectangle 4"/>
          <p:cNvSpPr/>
          <p:nvPr/>
        </p:nvSpPr>
        <p:spPr>
          <a:xfrm>
            <a:off x="-47920" y="4370495"/>
            <a:ext cx="5747938" cy="527853"/>
          </a:xfrm>
          <a:prstGeom prst="rect">
            <a:avLst/>
          </a:prstGeom>
          <a:solidFill>
            <a:srgbClr val="2C2A26">
              <a:alpha val="69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05284" y="4357422"/>
            <a:ext cx="6219293" cy="553998"/>
          </a:xfrm>
          <a:prstGeom prst="rect">
            <a:avLst/>
          </a:prstGeom>
          <a:noFill/>
        </p:spPr>
        <p:txBody>
          <a:bodyPr wrap="square" rtlCol="0">
            <a:spAutoFit/>
          </a:bodyPr>
          <a:lstStyle/>
          <a:p>
            <a:r>
              <a:rPr lang="en-US" sz="3000">
                <a:solidFill>
                  <a:schemeClr val="bg1"/>
                </a:solidFill>
              </a:rPr>
              <a:t>Presenter Name Here</a:t>
            </a:r>
          </a:p>
        </p:txBody>
      </p:sp>
    </p:spTree>
    <p:extLst>
      <p:ext uri="{BB962C8B-B14F-4D97-AF65-F5344CB8AC3E}">
        <p14:creationId xmlns:p14="http://schemas.microsoft.com/office/powerpoint/2010/main" val="11248927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60265" y="-219601"/>
            <a:ext cx="10448415" cy="6954302"/>
          </a:xfrm>
          <a:prstGeom prst="rect">
            <a:avLst/>
          </a:prstGeom>
        </p:spPr>
      </p:pic>
      <p:sp>
        <p:nvSpPr>
          <p:cNvPr id="4" name="Rectangle 3"/>
          <p:cNvSpPr/>
          <p:nvPr/>
        </p:nvSpPr>
        <p:spPr>
          <a:xfrm>
            <a:off x="-47920" y="1961331"/>
            <a:ext cx="5747938" cy="1371600"/>
          </a:xfrm>
          <a:prstGeom prst="rect">
            <a:avLst/>
          </a:prstGeom>
          <a:solidFill>
            <a:srgbClr val="2C2A26">
              <a:alpha val="69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05284" y="1985412"/>
            <a:ext cx="6219293" cy="1323439"/>
          </a:xfrm>
          <a:prstGeom prst="rect">
            <a:avLst/>
          </a:prstGeom>
          <a:noFill/>
        </p:spPr>
        <p:txBody>
          <a:bodyPr wrap="square" rtlCol="0">
            <a:spAutoFit/>
          </a:bodyPr>
          <a:lstStyle/>
          <a:p>
            <a:r>
              <a:rPr lang="en-US" sz="4000" b="1">
                <a:solidFill>
                  <a:schemeClr val="bg1"/>
                </a:solidFill>
              </a:rPr>
              <a:t>TITLE IN ALL CAPS ON TRANSPARENT SHAPE</a:t>
            </a:r>
          </a:p>
        </p:txBody>
      </p:sp>
      <p:sp>
        <p:nvSpPr>
          <p:cNvPr id="5" name="Rectangle 4"/>
          <p:cNvSpPr/>
          <p:nvPr/>
        </p:nvSpPr>
        <p:spPr>
          <a:xfrm>
            <a:off x="3550608" y="4357422"/>
            <a:ext cx="5747938" cy="527853"/>
          </a:xfrm>
          <a:prstGeom prst="rect">
            <a:avLst/>
          </a:prstGeom>
          <a:solidFill>
            <a:srgbClr val="2C2A26">
              <a:alpha val="69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465647" y="4344349"/>
            <a:ext cx="5156475" cy="553998"/>
          </a:xfrm>
          <a:prstGeom prst="rect">
            <a:avLst/>
          </a:prstGeom>
          <a:noFill/>
        </p:spPr>
        <p:txBody>
          <a:bodyPr wrap="square" rtlCol="0">
            <a:spAutoFit/>
          </a:bodyPr>
          <a:lstStyle/>
          <a:p>
            <a:r>
              <a:rPr lang="en-US" sz="3000">
                <a:solidFill>
                  <a:schemeClr val="bg1"/>
                </a:solidFill>
              </a:rPr>
              <a:t>Presenter Name Here</a:t>
            </a:r>
          </a:p>
        </p:txBody>
      </p:sp>
    </p:spTree>
    <p:extLst>
      <p:ext uri="{BB962C8B-B14F-4D97-AF65-F5344CB8AC3E}">
        <p14:creationId xmlns:p14="http://schemas.microsoft.com/office/powerpoint/2010/main" val="40408669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05117" y="-857250"/>
            <a:ext cx="10354235" cy="6858000"/>
          </a:xfrm>
          <a:prstGeom prst="rect">
            <a:avLst/>
          </a:prstGeom>
        </p:spPr>
      </p:pic>
      <p:sp>
        <p:nvSpPr>
          <p:cNvPr id="3" name="Rectangle 2"/>
          <p:cNvSpPr/>
          <p:nvPr/>
        </p:nvSpPr>
        <p:spPr>
          <a:xfrm>
            <a:off x="5277556" y="451744"/>
            <a:ext cx="3416364" cy="4321031"/>
          </a:xfrm>
          <a:prstGeom prst="rect">
            <a:avLst/>
          </a:prstGeom>
          <a:solidFill>
            <a:srgbClr val="D3711C">
              <a:alpha val="9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277557" y="582332"/>
            <a:ext cx="3416364" cy="3077766"/>
          </a:xfrm>
          <a:prstGeom prst="rect">
            <a:avLst/>
          </a:prstGeom>
          <a:noFill/>
        </p:spPr>
        <p:txBody>
          <a:bodyPr wrap="square" rtlCol="0">
            <a:spAutoFit/>
          </a:bodyPr>
          <a:lstStyle/>
          <a:p>
            <a:pPr>
              <a:lnSpc>
                <a:spcPct val="80000"/>
              </a:lnSpc>
            </a:pPr>
            <a:r>
              <a:rPr lang="en-US" sz="6000" b="1"/>
              <a:t>LEFT-ALIGNED VERY BIG TITLE</a:t>
            </a:r>
          </a:p>
        </p:txBody>
      </p:sp>
      <p:sp>
        <p:nvSpPr>
          <p:cNvPr id="5" name="TextBox 4"/>
          <p:cNvSpPr txBox="1"/>
          <p:nvPr/>
        </p:nvSpPr>
        <p:spPr>
          <a:xfrm>
            <a:off x="5277557" y="4251256"/>
            <a:ext cx="2830105" cy="523220"/>
          </a:xfrm>
          <a:prstGeom prst="rect">
            <a:avLst/>
          </a:prstGeom>
          <a:noFill/>
        </p:spPr>
        <p:txBody>
          <a:bodyPr wrap="square" rtlCol="0">
            <a:spAutoFit/>
          </a:bodyPr>
          <a:lstStyle/>
          <a:p>
            <a:r>
              <a:rPr lang="en-US" sz="2800">
                <a:solidFill>
                  <a:srgbClr val="000000"/>
                </a:solidFill>
              </a:rPr>
              <a:t>Presenter Name</a:t>
            </a:r>
          </a:p>
        </p:txBody>
      </p:sp>
    </p:spTree>
    <p:extLst>
      <p:ext uri="{BB962C8B-B14F-4D97-AF65-F5344CB8AC3E}">
        <p14:creationId xmlns:p14="http://schemas.microsoft.com/office/powerpoint/2010/main" val="17333428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TotalTime>
  <Words>394</Words>
  <Application>Microsoft Macintosh PowerPoint</Application>
  <PresentationFormat>On-screen Show (16:9)</PresentationFormat>
  <Paragraphs>48</Paragraphs>
  <Slides>11</Slides>
  <Notes>9</Notes>
  <HiddenSlides>0</HiddenSlides>
  <MMClips>0</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Schwabish</dc:creator>
  <cp:lastModifiedBy>Jonathan Schwabish</cp:lastModifiedBy>
  <cp:revision>18</cp:revision>
  <dcterms:created xsi:type="dcterms:W3CDTF">2016-07-26T18:11:59Z</dcterms:created>
  <dcterms:modified xsi:type="dcterms:W3CDTF">2016-07-27T15:10:21Z</dcterms:modified>
</cp:coreProperties>
</file>