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624" y="-4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B5F5A-773D-B544-8493-FCB820D4F5F6}" type="datetimeFigureOut">
              <a:t>8/3/16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3ABE5-21DE-2B40-88DA-21FB48FBEA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6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</a:t>
            </a:r>
            <a:r>
              <a:rPr lang="en-US" baseline="0"/>
              <a:t> can use this grid to organize and align slide objects, such as icons, graphs, or logos.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3ABE5-21DE-2B40-88DA-21FB48FBEAC6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39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1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1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0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35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24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0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6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3546-DE98-B845-9800-E513D4060E13}" type="datetimeFigureOut">
              <a:t>8/3/16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209FE-E3A4-2F44-9A49-2854C864F5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6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policyviz.com/better-presentations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8087" y="725092"/>
            <a:ext cx="36375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Thank you for reading </a:t>
            </a:r>
            <a:r>
              <a:rPr lang="en-US" i="1"/>
              <a:t>Better Presentations: A Guide for Scholars, Researchers, and Wonks.</a:t>
            </a:r>
          </a:p>
          <a:p>
            <a:endParaRPr lang="en-US" i="1"/>
          </a:p>
          <a:p>
            <a:r>
              <a:rPr lang="en-US"/>
              <a:t>These Grids are provided for your use to help you lay out your content in an organized way. </a:t>
            </a:r>
          </a:p>
          <a:p>
            <a:endParaRPr lang="en-US"/>
          </a:p>
          <a:p>
            <a:r>
              <a:rPr lang="en-US"/>
              <a:t>For more tips, tutorials, and resources about presenting, please visit </a:t>
            </a:r>
            <a:r>
              <a:rPr lang="en-US">
                <a:hlinkClick r:id="rId2"/>
              </a:rPr>
              <a:t>http://www.policyviz.com/better-presentations</a:t>
            </a:r>
            <a:r>
              <a:rPr lang="en-US"/>
              <a:t>.</a:t>
            </a:r>
          </a:p>
        </p:txBody>
      </p:sp>
      <p:pic>
        <p:nvPicPr>
          <p:cNvPr id="5" name="Picture 4" descr="Cover_FINAL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3" y="0"/>
            <a:ext cx="40004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86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36" y="1910032"/>
            <a:ext cx="54219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16:9 </a:t>
            </a:r>
            <a:r>
              <a:rPr lang="en-US" sz="8000" b="1">
                <a:ln>
                  <a:solidFill>
                    <a:srgbClr val="FCB918"/>
                  </a:solidFill>
                </a:ln>
                <a:noFill/>
                <a:latin typeface="Gill Sans"/>
                <a:cs typeface="Gill Sans"/>
              </a:rPr>
              <a:t>GRID</a:t>
            </a:r>
          </a:p>
        </p:txBody>
      </p:sp>
    </p:spTree>
    <p:extLst>
      <p:ext uri="{BB962C8B-B14F-4D97-AF65-F5344CB8AC3E}">
        <p14:creationId xmlns:p14="http://schemas.microsoft.com/office/powerpoint/2010/main" val="361124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328637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446339" y="-142711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81846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782388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-213864" y="355890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-213864" y="1279911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-213864" y="1508773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-213864" y="2449777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-213864" y="2678641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-213864" y="3606928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-213864" y="3835791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-213864" y="4804345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4642" y="3735470"/>
            <a:ext cx="65556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330868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flipH="1" flipV="1">
            <a:off x="-213864" y="355890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-213864" y="998001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-213864" y="1114318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-213864" y="1757208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-213864" y="1873525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-213864" y="2516418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-213864" y="2632735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-213864" y="3275629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-213864" y="3391947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-213864" y="4034836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-213864" y="4151152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-213864" y="4794052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8637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80216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21425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62666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03875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769086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24642" y="3735470"/>
            <a:ext cx="65556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3 COLUMN</a:t>
            </a:r>
          </a:p>
        </p:txBody>
      </p:sp>
    </p:spTree>
    <p:extLst>
      <p:ext uri="{BB962C8B-B14F-4D97-AF65-F5344CB8AC3E}">
        <p14:creationId xmlns:p14="http://schemas.microsoft.com/office/powerpoint/2010/main" val="49679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/>
          <p:cNvCxnSpPr/>
          <p:nvPr/>
        </p:nvCxnSpPr>
        <p:spPr>
          <a:xfrm>
            <a:off x="328637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66632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95119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39291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667778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98809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27296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773475" y="-249602"/>
            <a:ext cx="5566" cy="5642707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-213864" y="355890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-213864" y="4796446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-213864" y="799413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-213864" y="915784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-213864" y="1378297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-213864" y="1494669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-213864" y="1947988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-213864" y="2064361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-213864" y="2517682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-213864" y="2634055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-213864" y="3087370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-213864" y="3203743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-213864" y="3657064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-213864" y="3773437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-213864" y="4226752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-213864" y="4343124"/>
            <a:ext cx="9571729" cy="2"/>
          </a:xfrm>
          <a:prstGeom prst="line">
            <a:avLst/>
          </a:prstGeom>
          <a:ln w="12700">
            <a:solidFill>
              <a:srgbClr val="1696D2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24642" y="3735470"/>
            <a:ext cx="65556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4 COLUMN</a:t>
            </a:r>
          </a:p>
        </p:txBody>
      </p:sp>
    </p:spTree>
    <p:extLst>
      <p:ext uri="{BB962C8B-B14F-4D97-AF65-F5344CB8AC3E}">
        <p14:creationId xmlns:p14="http://schemas.microsoft.com/office/powerpoint/2010/main" val="347391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224642" y="3735470"/>
            <a:ext cx="655562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0" b="1">
                <a:solidFill>
                  <a:srgbClr val="FCB918"/>
                </a:solidFill>
                <a:latin typeface="Gill Sans"/>
                <a:cs typeface="Gill Sans"/>
              </a:rPr>
              <a:t>TABLE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37252" y="1202687"/>
            <a:ext cx="5469498" cy="2746965"/>
            <a:chOff x="1837252" y="1202687"/>
            <a:chExt cx="5469498" cy="2746965"/>
          </a:xfrm>
        </p:grpSpPr>
        <p:cxnSp>
          <p:nvCxnSpPr>
            <p:cNvPr id="51" name="Straight Connector 50"/>
            <p:cNvCxnSpPr/>
            <p:nvPr/>
          </p:nvCxnSpPr>
          <p:spPr>
            <a:xfrm flipH="1" flipV="1">
              <a:off x="1837252" y="1202687"/>
              <a:ext cx="5469498" cy="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1837252" y="3949649"/>
              <a:ext cx="5469498" cy="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 flipV="1">
              <a:off x="1837252" y="2571749"/>
              <a:ext cx="5469498" cy="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837252" y="1202690"/>
              <a:ext cx="5566" cy="274696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203235" y="1202690"/>
              <a:ext cx="5566" cy="274696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935201" y="1202690"/>
              <a:ext cx="5566" cy="274696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301184" y="1202690"/>
              <a:ext cx="5566" cy="274696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569218" y="1202690"/>
              <a:ext cx="5566" cy="2746962"/>
            </a:xfrm>
            <a:prstGeom prst="line">
              <a:avLst/>
            </a:prstGeom>
            <a:ln w="12700">
              <a:solidFill>
                <a:srgbClr val="1696D2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9738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</Words>
  <Application>Microsoft Macintosh PowerPoint</Application>
  <PresentationFormat>On-screen Show (16:9)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Schwabish</dc:creator>
  <cp:lastModifiedBy>Jonathan Schwabish</cp:lastModifiedBy>
  <cp:revision>7</cp:revision>
  <dcterms:created xsi:type="dcterms:W3CDTF">2016-07-27T13:40:45Z</dcterms:created>
  <dcterms:modified xsi:type="dcterms:W3CDTF">2016-08-03T16:58:49Z</dcterms:modified>
</cp:coreProperties>
</file>