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6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8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9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2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7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7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9549-0574-6347-B132-DF70618DC31A}" type="datetimeFigureOut"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5C67-2583-EF44-B48E-4DC0E84FC3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2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licyviz.com/better-presentations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455" y="1128953"/>
            <a:ext cx="36375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Thank you for reading </a:t>
            </a:r>
            <a:r>
              <a:rPr lang="en-US" i="1"/>
              <a:t>Better Presentations: A Guide for Scholars, Researchers, and Wonks.</a:t>
            </a:r>
          </a:p>
          <a:p>
            <a:endParaRPr lang="en-US" i="1"/>
          </a:p>
          <a:p>
            <a:r>
              <a:rPr lang="en-US"/>
              <a:t>These icons can be found in the book and are provided for your use. You may adapt, edit, and modify with your content. </a:t>
            </a:r>
          </a:p>
          <a:p>
            <a:endParaRPr lang="en-US"/>
          </a:p>
          <a:p>
            <a:r>
              <a:rPr lang="en-US"/>
              <a:t>For more tips, tutorials, and resources about presenting, please visit </a:t>
            </a:r>
            <a:r>
              <a:rPr lang="en-US">
                <a:hlinkClick r:id="rId2"/>
              </a:rPr>
              <a:t>http://www.policyviz.com/better-presentations</a:t>
            </a:r>
            <a:r>
              <a:rPr lang="en-US"/>
              <a:t>.</a:t>
            </a:r>
          </a:p>
        </p:txBody>
      </p:sp>
      <p:pic>
        <p:nvPicPr>
          <p:cNvPr id="9" name="Picture 8" descr="Cover_FIN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4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avancing the field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7" y="1524000"/>
            <a:ext cx="3810000" cy="3810000"/>
          </a:xfrm>
          <a:prstGeom prst="rect">
            <a:avLst/>
          </a:prstGeom>
        </p:spPr>
      </p:pic>
      <p:pic>
        <p:nvPicPr>
          <p:cNvPr id="3" name="Picture 2" descr="Adavancing the field (blue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19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81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avancing the field 2 (blue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91" y="1524000"/>
            <a:ext cx="3810000" cy="3810000"/>
          </a:xfrm>
          <a:prstGeom prst="rect">
            <a:avLst/>
          </a:prstGeom>
        </p:spPr>
      </p:pic>
      <p:pic>
        <p:nvPicPr>
          <p:cNvPr id="3" name="Picture 2" descr="Adavancing the field 2 (black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9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77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ta &amp; methods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89" y="1517650"/>
            <a:ext cx="3822700" cy="3822700"/>
          </a:xfrm>
          <a:prstGeom prst="rect">
            <a:avLst/>
          </a:prstGeom>
        </p:spPr>
      </p:pic>
      <p:pic>
        <p:nvPicPr>
          <p:cNvPr id="3" name="Picture 2" descr="Data &amp; methods (blue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63" y="1517650"/>
            <a:ext cx="38227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5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portance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9" y="1524000"/>
            <a:ext cx="3810000" cy="3810000"/>
          </a:xfrm>
          <a:prstGeom prst="rect">
            <a:avLst/>
          </a:prstGeom>
        </p:spPr>
      </p:pic>
      <p:pic>
        <p:nvPicPr>
          <p:cNvPr id="3" name="Picture 2" descr="Importance (blue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91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6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licy Relevance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9" y="1517650"/>
            <a:ext cx="3822700" cy="3822700"/>
          </a:xfrm>
          <a:prstGeom prst="rect">
            <a:avLst/>
          </a:prstGeom>
        </p:spPr>
      </p:pic>
      <p:pic>
        <p:nvPicPr>
          <p:cNvPr id="3" name="Picture 2" descr="Policy Relevance (blue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037" y="1517650"/>
            <a:ext cx="38227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2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ults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89" y="1517650"/>
            <a:ext cx="3822700" cy="3822700"/>
          </a:xfrm>
          <a:prstGeom prst="rect">
            <a:avLst/>
          </a:prstGeom>
        </p:spPr>
      </p:pic>
      <p:pic>
        <p:nvPicPr>
          <p:cNvPr id="5" name="Picture 4" descr="Results (blue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391" y="1517650"/>
            <a:ext cx="38227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35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aiming decision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9" y="1524000"/>
            <a:ext cx="3810000" cy="3810000"/>
          </a:xfrm>
          <a:prstGeom prst="rect">
            <a:avLst/>
          </a:prstGeom>
        </p:spPr>
      </p:pic>
      <p:pic>
        <p:nvPicPr>
          <p:cNvPr id="3" name="Picture 2" descr="Claiming decision (yellow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91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0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bor force participation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9" y="1524000"/>
            <a:ext cx="3810000" cy="3810000"/>
          </a:xfrm>
          <a:prstGeom prst="rect">
            <a:avLst/>
          </a:prstGeom>
        </p:spPr>
      </p:pic>
      <p:pic>
        <p:nvPicPr>
          <p:cNvPr id="3" name="Picture 2" descr="Labor force participation (yellow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91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60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pulation aging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9" y="1524000"/>
            <a:ext cx="3810000" cy="3810000"/>
          </a:xfrm>
          <a:prstGeom prst="rect">
            <a:avLst/>
          </a:prstGeom>
        </p:spPr>
      </p:pic>
      <p:pic>
        <p:nvPicPr>
          <p:cNvPr id="3" name="Picture 2" descr="Population aging (yellow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91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87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sing healthcare costs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9" y="1524000"/>
            <a:ext cx="3810000" cy="3810000"/>
          </a:xfrm>
          <a:prstGeom prst="rect">
            <a:avLst/>
          </a:prstGeom>
        </p:spPr>
      </p:pic>
      <p:pic>
        <p:nvPicPr>
          <p:cNvPr id="3" name="Picture 2" descr="Rising healthcare costs (yellow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91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66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800" y="1517650"/>
            <a:ext cx="3632200" cy="3822700"/>
          </a:xfrm>
          <a:prstGeom prst="rect">
            <a:avLst/>
          </a:prstGeom>
        </p:spPr>
      </p:pic>
      <p:pic>
        <p:nvPicPr>
          <p:cNvPr id="5" name="Picture 4" descr="Books (grey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29" y="1517650"/>
            <a:ext cx="36322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300" y="2641600"/>
            <a:ext cx="3822700" cy="1574800"/>
          </a:xfrm>
          <a:prstGeom prst="rect">
            <a:avLst/>
          </a:prstGeom>
        </p:spPr>
      </p:pic>
      <p:pic>
        <p:nvPicPr>
          <p:cNvPr id="3" name="Picture 2" descr="Car (grey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29" y="2641600"/>
            <a:ext cx="38227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2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use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800" y="1524000"/>
            <a:ext cx="3632200" cy="3810000"/>
          </a:xfrm>
          <a:prstGeom prst="rect">
            <a:avLst/>
          </a:prstGeom>
        </p:spPr>
      </p:pic>
      <p:pic>
        <p:nvPicPr>
          <p:cNvPr id="3" name="Picture 2" descr="House (grey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29" y="1524000"/>
            <a:ext cx="3632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6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ey bag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723" y="1524000"/>
            <a:ext cx="3200400" cy="3810000"/>
          </a:xfrm>
          <a:prstGeom prst="rect">
            <a:avLst/>
          </a:prstGeom>
        </p:spPr>
      </p:pic>
      <p:pic>
        <p:nvPicPr>
          <p:cNvPr id="3" name="Picture 2" descr="Money bag (grey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97" y="1524000"/>
            <a:ext cx="3200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4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ther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292" y="2857500"/>
            <a:ext cx="3810000" cy="1143000"/>
          </a:xfrm>
          <a:prstGeom prst="rect">
            <a:avLst/>
          </a:prstGeom>
        </p:spPr>
      </p:pic>
      <p:pic>
        <p:nvPicPr>
          <p:cNvPr id="3" name="Picture 2" descr="Other (grey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09" y="2857500"/>
            <a:ext cx="3810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7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riage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1" y="3755288"/>
            <a:ext cx="3810000" cy="2540000"/>
          </a:xfrm>
          <a:prstGeom prst="rect">
            <a:avLst/>
          </a:prstGeom>
        </p:spPr>
      </p:pic>
      <p:pic>
        <p:nvPicPr>
          <p:cNvPr id="5" name="Picture 4" descr="Marriage (brown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337" y="1919125"/>
            <a:ext cx="3810000" cy="2540000"/>
          </a:xfrm>
          <a:prstGeom prst="rect">
            <a:avLst/>
          </a:prstGeom>
        </p:spPr>
      </p:pic>
      <p:pic>
        <p:nvPicPr>
          <p:cNvPr id="6" name="Picture 5" descr="Marriage (grey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1" y="220892"/>
            <a:ext cx="381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9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iolence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45" y="4017470"/>
            <a:ext cx="3810000" cy="2387600"/>
          </a:xfrm>
          <a:prstGeom prst="rect">
            <a:avLst/>
          </a:prstGeom>
        </p:spPr>
      </p:pic>
      <p:pic>
        <p:nvPicPr>
          <p:cNvPr id="3" name="Picture 2" descr="Violence (brown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830" y="2326664"/>
            <a:ext cx="3810000" cy="2387600"/>
          </a:xfrm>
          <a:prstGeom prst="rect">
            <a:avLst/>
          </a:prstGeom>
        </p:spPr>
      </p:pic>
      <p:pic>
        <p:nvPicPr>
          <p:cNvPr id="4" name="Picture 3" descr="Violence (grey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56" y="648869"/>
            <a:ext cx="3810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8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rld (black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33" y="3299571"/>
            <a:ext cx="3202658" cy="3202658"/>
          </a:xfrm>
          <a:prstGeom prst="rect">
            <a:avLst/>
          </a:prstGeom>
        </p:spPr>
      </p:pic>
      <p:pic>
        <p:nvPicPr>
          <p:cNvPr id="3" name="Picture 2" descr="World (brown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823" y="3299571"/>
            <a:ext cx="3202658" cy="3202658"/>
          </a:xfrm>
          <a:prstGeom prst="rect">
            <a:avLst/>
          </a:prstGeom>
        </p:spPr>
      </p:pic>
      <p:pic>
        <p:nvPicPr>
          <p:cNvPr id="4" name="Picture 3" descr="World (grey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775" y="0"/>
            <a:ext cx="3202658" cy="320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39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</Words>
  <Application>Microsoft Macintosh PowerPoint</Application>
  <PresentationFormat>On-screen Show (4:3)</PresentationFormat>
  <Paragraphs>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Schwabish</dc:creator>
  <cp:lastModifiedBy>Jonathan Schwabish</cp:lastModifiedBy>
  <cp:revision>4</cp:revision>
  <dcterms:created xsi:type="dcterms:W3CDTF">2016-07-26T14:43:44Z</dcterms:created>
  <dcterms:modified xsi:type="dcterms:W3CDTF">2016-07-26T18:05:32Z</dcterms:modified>
</cp:coreProperties>
</file>