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918"/>
    <a:srgbClr val="169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9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344D0-14E8-A14B-B995-3F5BB3BB118A}" type="datetimeFigureOut">
              <a:t>8/3/16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61EBC-BDBC-0542-8861-C9053352931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2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</a:t>
            </a:r>
            <a:r>
              <a:rPr lang="en-US" baseline="0"/>
              <a:t> can use this grid to organize and align slide objects, such as icons, graphs, or logos.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61EBC-BDBC-0542-8861-C9053352931E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9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1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8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0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0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3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5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1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66032-DDC1-5449-8381-B1F8B60480E5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ABDF-BEF1-9B43-AD0D-9E645F854F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7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licyviz.com/better-presentations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455" y="1128953"/>
            <a:ext cx="36375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Thank you for reading </a:t>
            </a:r>
            <a:r>
              <a:rPr lang="en-US" i="1"/>
              <a:t>Better Presentations: A Guide for Scholars, Researchers, and Wonks.</a:t>
            </a:r>
          </a:p>
          <a:p>
            <a:endParaRPr lang="en-US" i="1"/>
          </a:p>
          <a:p>
            <a:r>
              <a:rPr lang="en-US"/>
              <a:t>These Grids are provided for your use to help you lay out your content in an organized way. </a:t>
            </a:r>
          </a:p>
          <a:p>
            <a:endParaRPr lang="en-US"/>
          </a:p>
          <a:p>
            <a:r>
              <a:rPr lang="en-US"/>
              <a:t>For more tips, tutorials, and resources about presenting, please visit </a:t>
            </a:r>
            <a:r>
              <a:rPr lang="en-US">
                <a:hlinkClick r:id="rId2"/>
              </a:rPr>
              <a:t>http://www.policyviz.com/better-presentations</a:t>
            </a:r>
            <a:r>
              <a:rPr lang="en-US"/>
              <a:t>.</a:t>
            </a:r>
          </a:p>
        </p:txBody>
      </p:sp>
      <p:pic>
        <p:nvPicPr>
          <p:cNvPr id="9" name="Picture 8" descr="Cover_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3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223101" y="2767281"/>
            <a:ext cx="5624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4:3 </a:t>
            </a:r>
            <a:r>
              <a:rPr lang="en-US" sz="8000" b="1">
                <a:ln>
                  <a:solidFill>
                    <a:srgbClr val="FCB918"/>
                  </a:solidFill>
                </a:ln>
                <a:noFill/>
                <a:latin typeface="Gill Sans"/>
                <a:cs typeface="Gill Sans"/>
              </a:rPr>
              <a:t>GRID</a:t>
            </a:r>
          </a:p>
        </p:txBody>
      </p:sp>
    </p:spTree>
    <p:extLst>
      <p:ext uri="{BB962C8B-B14F-4D97-AF65-F5344CB8AC3E}">
        <p14:creationId xmlns:p14="http://schemas.microsoft.com/office/powerpoint/2010/main" val="266268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487680" y="-186739"/>
            <a:ext cx="0" cy="7264158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723308" y="-186739"/>
            <a:ext cx="0" cy="7264158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-184945" y="6406447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51683" y="-186739"/>
            <a:ext cx="0" cy="7264158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746489" y="-186739"/>
            <a:ext cx="0" cy="7264158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211916" y="476783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-211916" y="1425788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-211916" y="1722122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211916" y="2670952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-211916" y="2963384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-211916" y="3916116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-211916" y="4212450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-211916" y="5161280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-211916" y="5457614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825" y="5324911"/>
            <a:ext cx="65556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156193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8702988" y="-259223"/>
            <a:ext cx="0" cy="7376446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-211916" y="476783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-211916" y="1349584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211916" y="1488329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-211916" y="2360956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211916" y="2499701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-211916" y="3372328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211916" y="3511073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-211916" y="4383701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211916" y="4522446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-211916" y="5533818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-211916" y="5395073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11916" y="6406446"/>
            <a:ext cx="9567833" cy="0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162860" y="-259223"/>
            <a:ext cx="0" cy="7376446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855238" y="-259223"/>
            <a:ext cx="0" cy="7376446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315110" y="-259223"/>
            <a:ext cx="0" cy="7376446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07488" y="-259223"/>
            <a:ext cx="0" cy="7376446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7360" y="-259223"/>
            <a:ext cx="0" cy="7376446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1791" y="5324911"/>
            <a:ext cx="655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3 COLUMN</a:t>
            </a:r>
          </a:p>
        </p:txBody>
      </p:sp>
    </p:spTree>
    <p:extLst>
      <p:ext uri="{BB962C8B-B14F-4D97-AF65-F5344CB8AC3E}">
        <p14:creationId xmlns:p14="http://schemas.microsoft.com/office/powerpoint/2010/main" val="330959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8702988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52367" y="476957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152367" y="1346199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-152367" y="1485508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152367" y="2354747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-152367" y="2494056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52367" y="3363297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-152367" y="3502606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52367" y="4371850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-152367" y="4511159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-152367" y="5380399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152367" y="5519708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152367" y="6406445"/>
            <a:ext cx="9448734" cy="1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72303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567176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38985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33858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604281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99154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7360" y="-197631"/>
            <a:ext cx="0" cy="725326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8825" y="5324911"/>
            <a:ext cx="655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4 COLUMN</a:t>
            </a:r>
          </a:p>
        </p:txBody>
      </p:sp>
    </p:spTree>
    <p:extLst>
      <p:ext uri="{BB962C8B-B14F-4D97-AF65-F5344CB8AC3E}">
        <p14:creationId xmlns:p14="http://schemas.microsoft.com/office/powerpoint/2010/main" val="232791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78825" y="5324911"/>
            <a:ext cx="655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TABLE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922012" y="1616068"/>
            <a:ext cx="0" cy="3708844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922012" y="1616068"/>
            <a:ext cx="7294968" cy="3708844"/>
            <a:chOff x="922012" y="1616068"/>
            <a:chExt cx="7294968" cy="370884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922012" y="1616068"/>
              <a:ext cx="7294968" cy="0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216980" y="1616068"/>
              <a:ext cx="0" cy="3708844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45754" y="1616068"/>
              <a:ext cx="0" cy="3708844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69496" y="1616068"/>
              <a:ext cx="0" cy="3708844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393238" y="1616068"/>
              <a:ext cx="0" cy="3708844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22012" y="3470489"/>
              <a:ext cx="7294968" cy="0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22012" y="5324910"/>
              <a:ext cx="7294968" cy="1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762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92</Words>
  <Application>Microsoft Macintosh PowerPoint</Application>
  <PresentationFormat>On-screen Show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Schwabish</dc:creator>
  <cp:lastModifiedBy>Jonathan Schwabish</cp:lastModifiedBy>
  <cp:revision>10</cp:revision>
  <dcterms:created xsi:type="dcterms:W3CDTF">2016-07-27T13:33:24Z</dcterms:created>
  <dcterms:modified xsi:type="dcterms:W3CDTF">2016-08-03T16:58:53Z</dcterms:modified>
</cp:coreProperties>
</file>